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4" d="100"/>
          <a:sy n="44" d="100"/>
        </p:scale>
        <p:origin x="225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788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63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631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05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716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15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344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821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71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65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66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477AD-242B-46E3-BA60-8915ADAFD7FD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97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fif"/><Relationship Id="rId4" Type="http://schemas.openxmlformats.org/officeDocument/2006/relationships/image" Target="../media/image3.jpg"/><Relationship Id="rId9" Type="http://schemas.openxmlformats.org/officeDocument/2006/relationships/image" Target="../media/image8.t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19.jpe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microsoft.com/office/2007/relationships/hdphoto" Target="../media/hdphoto1.wdp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jfif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18.png"/><Relationship Id="rId3" Type="http://schemas.openxmlformats.org/officeDocument/2006/relationships/image" Target="../media/image11.JPG"/><Relationship Id="rId7" Type="http://schemas.openxmlformats.org/officeDocument/2006/relationships/image" Target="../media/image20.jfif"/><Relationship Id="rId12" Type="http://schemas.openxmlformats.org/officeDocument/2006/relationships/image" Target="../media/image17.PN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16.jpg"/><Relationship Id="rId5" Type="http://schemas.openxmlformats.org/officeDocument/2006/relationships/image" Target="../media/image13.PNG"/><Relationship Id="rId15" Type="http://schemas.openxmlformats.org/officeDocument/2006/relationships/image" Target="../media/image19.jpeg"/><Relationship Id="rId10" Type="http://schemas.openxmlformats.org/officeDocument/2006/relationships/image" Target="../media/image14.jpg"/><Relationship Id="rId4" Type="http://schemas.openxmlformats.org/officeDocument/2006/relationships/image" Target="../media/image12.jfif"/><Relationship Id="rId9" Type="http://schemas.openxmlformats.org/officeDocument/2006/relationships/image" Target="../media/image22.jpeg"/><Relationship Id="rId1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FD63C44-F433-40C8-8016-A0FE0967B423}"/>
              </a:ext>
            </a:extLst>
          </p:cNvPr>
          <p:cNvGrpSpPr/>
          <p:nvPr/>
        </p:nvGrpSpPr>
        <p:grpSpPr>
          <a:xfrm>
            <a:off x="4190857" y="2325468"/>
            <a:ext cx="2108539" cy="2178238"/>
            <a:chOff x="4202239" y="2329262"/>
            <a:chExt cx="2108539" cy="2178238"/>
          </a:xfrm>
        </p:grpSpPr>
        <p:pic>
          <p:nvPicPr>
            <p:cNvPr id="47" name="Picture 46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0C488E41-D0BB-4F97-9585-0EEF5C14A0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116"/>
            <a:stretch/>
          </p:blipFill>
          <p:spPr>
            <a:xfrm flipH="1">
              <a:off x="5676109" y="2329262"/>
              <a:ext cx="634669" cy="2178238"/>
            </a:xfrm>
            <a:prstGeom prst="rect">
              <a:avLst/>
            </a:prstGeom>
          </p:spPr>
        </p:pic>
        <p:pic>
          <p:nvPicPr>
            <p:cNvPr id="33" name="Picture 32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B75ACB52-726A-4020-8156-A44155E3A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239" y="2329262"/>
              <a:ext cx="1629322" cy="2178238"/>
            </a:xfrm>
            <a:prstGeom prst="rect">
              <a:avLst/>
            </a:prstGeom>
          </p:spPr>
        </p:pic>
        <p:pic>
          <p:nvPicPr>
            <p:cNvPr id="4" name="Picture 3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5054338A-F1AA-434B-A4E0-EA56C7DB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752" y="2329262"/>
              <a:ext cx="1629322" cy="2178238"/>
            </a:xfrm>
            <a:prstGeom prst="rect">
              <a:avLst/>
            </a:prstGeom>
          </p:spPr>
        </p:pic>
      </p:grpSp>
      <p:pic>
        <p:nvPicPr>
          <p:cNvPr id="14" name="Picture 1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D8F6CBF-7258-4E5B-8989-7A1E55F2D0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91" r="3686" b="-191"/>
          <a:stretch/>
        </p:blipFill>
        <p:spPr>
          <a:xfrm>
            <a:off x="6333236" y="177900"/>
            <a:ext cx="2160000" cy="2167262"/>
          </a:xfrm>
          <a:prstGeom prst="rect">
            <a:avLst/>
          </a:prstGeom>
        </p:spPr>
      </p:pic>
      <p:pic>
        <p:nvPicPr>
          <p:cNvPr id="12" name="Picture 1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F7816D5C-D354-41C7-BD76-67C6957C4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19" y="2345568"/>
            <a:ext cx="2160000" cy="2160000"/>
          </a:xfrm>
          <a:prstGeom prst="rect">
            <a:avLst/>
          </a:prstGeom>
        </p:spPr>
      </p:pic>
      <p:pic>
        <p:nvPicPr>
          <p:cNvPr id="8" name="Picture 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B44FFA4A-34B5-4A73-8894-05F1DEC04B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t="18116"/>
          <a:stretch/>
        </p:blipFill>
        <p:spPr>
          <a:xfrm>
            <a:off x="6337251" y="2355647"/>
            <a:ext cx="2160000" cy="2149921"/>
          </a:xfrm>
          <a:prstGeom prst="rect">
            <a:avLst/>
          </a:prstGeom>
        </p:spPr>
      </p:pic>
      <p:pic>
        <p:nvPicPr>
          <p:cNvPr id="3" name="Picture 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937DA18-FD87-4C01-8941-9295D0EBC7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1" t="6817" r="-1" b="27384"/>
          <a:stretch/>
        </p:blipFill>
        <p:spPr>
          <a:xfrm>
            <a:off x="4171109" y="177900"/>
            <a:ext cx="2160000" cy="2146879"/>
          </a:xfrm>
          <a:prstGeom prst="rect">
            <a:avLst/>
          </a:prstGeom>
        </p:spPr>
      </p:pic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60857A-9E0F-4431-AAD2-A85A28BBD1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144" y="177900"/>
            <a:ext cx="2160000" cy="2160000"/>
          </a:xfrm>
          <a:prstGeom prst="rect">
            <a:avLst/>
          </a:prstGeom>
        </p:spPr>
      </p:pic>
      <p:pic>
        <p:nvPicPr>
          <p:cNvPr id="21" name="Picture 2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E23E98B-7065-41A7-91D1-973A452CF36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" r="4001"/>
          <a:stretch/>
        </p:blipFill>
        <p:spPr>
          <a:xfrm>
            <a:off x="-2318813" y="2347877"/>
            <a:ext cx="2160000" cy="2157691"/>
          </a:xfrm>
          <a:prstGeom prst="rect">
            <a:avLst/>
          </a:prstGeom>
        </p:spPr>
      </p:pic>
      <p:pic>
        <p:nvPicPr>
          <p:cNvPr id="25" name="Picture 2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39C9B2B6-8A4B-4C25-8F4F-1B69BDA461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982" y="177900"/>
            <a:ext cx="2160000" cy="2160000"/>
          </a:xfrm>
          <a:prstGeom prst="rect">
            <a:avLst/>
          </a:prstGeom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A510493E-0E2B-4BD7-8D63-7518ADFD6EF5}"/>
              </a:ext>
            </a:extLst>
          </p:cNvPr>
          <p:cNvSpPr txBox="1"/>
          <p:nvPr/>
        </p:nvSpPr>
        <p:spPr>
          <a:xfrm flipH="1">
            <a:off x="2021931" y="194577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Leonardo </a:t>
            </a:r>
            <a:r>
              <a:rPr lang="en-US" sz="1200" dirty="0" err="1">
                <a:solidFill>
                  <a:schemeClr val="bg1"/>
                </a:solidFill>
              </a:rPr>
              <a:t>Sacconi</a:t>
            </a:r>
            <a:endParaRPr lang="en-US" sz="1200" dirty="0">
              <a:solidFill>
                <a:schemeClr val="bg1"/>
              </a:solidFill>
            </a:endParaRP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LENS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899E64-D01D-4A58-9E37-8D997A89B159}"/>
              </a:ext>
            </a:extLst>
          </p:cNvPr>
          <p:cNvSpPr txBox="1"/>
          <p:nvPr/>
        </p:nvSpPr>
        <p:spPr>
          <a:xfrm flipH="1">
            <a:off x="-153313" y="194577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</a:rPr>
              <a:t>Daniël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Pijnapple</a:t>
            </a:r>
            <a:endParaRPr lang="en-US" sz="1200" dirty="0">
              <a:solidFill>
                <a:schemeClr val="bg1"/>
              </a:solidFill>
            </a:endParaRP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Hart Long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16AEC4-333E-493C-8D76-868C180D4BB6}"/>
              </a:ext>
            </a:extLst>
          </p:cNvPr>
          <p:cNvSpPr txBox="1"/>
          <p:nvPr/>
        </p:nvSpPr>
        <p:spPr>
          <a:xfrm flipH="1">
            <a:off x="-2317156" y="409355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Martin Bishop</a:t>
            </a: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King’s College London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032CB8-E37F-42C1-BA03-0D3CA459D315}"/>
              </a:ext>
            </a:extLst>
          </p:cNvPr>
          <p:cNvSpPr txBox="1"/>
          <p:nvPr/>
        </p:nvSpPr>
        <p:spPr>
          <a:xfrm flipH="1">
            <a:off x="2010296" y="409355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Franziska Schneider-</a:t>
            </a:r>
            <a:r>
              <a:rPr lang="en-US" sz="1200" dirty="0" err="1">
                <a:solidFill>
                  <a:schemeClr val="bg1"/>
                </a:solidFill>
              </a:rPr>
              <a:t>Warme</a:t>
            </a:r>
            <a:endParaRPr lang="en-US" sz="1200" dirty="0">
              <a:solidFill>
                <a:schemeClr val="bg1"/>
              </a:solidFill>
            </a:endParaRPr>
          </a:p>
          <a:p>
            <a:pPr algn="r"/>
            <a:r>
              <a:rPr lang="en-US" sz="900" dirty="0" err="1">
                <a:solidFill>
                  <a:schemeClr val="bg1"/>
                </a:solidFill>
              </a:rPr>
              <a:t>Herzzentrum</a:t>
            </a:r>
            <a:r>
              <a:rPr lang="en-US" sz="900" dirty="0">
                <a:solidFill>
                  <a:schemeClr val="bg1"/>
                </a:solidFill>
              </a:rPr>
              <a:t> Freiburg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B6C264-1F1A-46B3-B949-20CAF61BED96}"/>
              </a:ext>
            </a:extLst>
          </p:cNvPr>
          <p:cNvSpPr txBox="1"/>
          <p:nvPr/>
        </p:nvSpPr>
        <p:spPr>
          <a:xfrm flipH="1">
            <a:off x="5157281" y="4113847"/>
            <a:ext cx="11360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Chris </a:t>
            </a:r>
            <a:r>
              <a:rPr lang="en-US" sz="1200" dirty="0" err="1"/>
              <a:t>Dunsby</a:t>
            </a:r>
            <a:endParaRPr lang="en-GB" sz="900" dirty="0"/>
          </a:p>
          <a:p>
            <a:pPr algn="r"/>
            <a:r>
              <a:rPr lang="en-GB" sz="900" dirty="0"/>
              <a:t>Imperial College</a:t>
            </a:r>
            <a:endParaRPr 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3D2A7A-637F-42D1-8460-D68C4DF7B6B4}"/>
              </a:ext>
            </a:extLst>
          </p:cNvPr>
          <p:cNvSpPr txBox="1"/>
          <p:nvPr/>
        </p:nvSpPr>
        <p:spPr>
          <a:xfrm flipH="1">
            <a:off x="6337747" y="409355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Jan Christoph</a:t>
            </a: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University Medical Centre Göttingen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86172A-96C9-46EF-9C4C-7E17CA63EC3D}"/>
              </a:ext>
            </a:extLst>
          </p:cNvPr>
          <p:cNvSpPr txBox="1"/>
          <p:nvPr/>
        </p:nvSpPr>
        <p:spPr>
          <a:xfrm flipH="1">
            <a:off x="6372420" y="194577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Philipp </a:t>
            </a:r>
            <a:r>
              <a:rPr lang="en-US" sz="1200" dirty="0" err="1">
                <a:solidFill>
                  <a:schemeClr val="bg1"/>
                </a:solidFill>
              </a:rPr>
              <a:t>Sasse</a:t>
            </a:r>
            <a:endParaRPr lang="en-US" sz="1200" dirty="0">
              <a:solidFill>
                <a:schemeClr val="bg1"/>
              </a:solidFill>
            </a:endParaRP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University of Bonn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0FF62E-2A22-4571-B084-C2AD0162F03E}"/>
              </a:ext>
            </a:extLst>
          </p:cNvPr>
          <p:cNvSpPr txBox="1"/>
          <p:nvPr/>
        </p:nvSpPr>
        <p:spPr>
          <a:xfrm flipH="1">
            <a:off x="4197175" y="194577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Gail McConnell</a:t>
            </a: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Strathclyde  University</a:t>
            </a:r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18" name="Picture 17" descr="A picture containing clipart&#10;&#10;Description automatically generated">
            <a:extLst>
              <a:ext uri="{FF2B5EF4-FFF2-40B4-BE49-F238E27FC236}">
                <a16:creationId xmlns:a16="http://schemas.microsoft.com/office/drawing/2014/main" id="{177261DC-AFA7-478C-8BE8-013176155F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6"/>
          <a:stretch/>
        </p:blipFill>
        <p:spPr>
          <a:xfrm>
            <a:off x="8487783" y="2352255"/>
            <a:ext cx="2160000" cy="215592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3826D6B-6B2D-456E-A576-A265179B3F03}"/>
              </a:ext>
            </a:extLst>
          </p:cNvPr>
          <p:cNvSpPr txBox="1"/>
          <p:nvPr/>
        </p:nvSpPr>
        <p:spPr>
          <a:xfrm flipH="1">
            <a:off x="9175844" y="3927505"/>
            <a:ext cx="7961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Selected from abstracts</a:t>
            </a:r>
            <a:endParaRPr lang="en-GB" sz="1100" dirty="0">
              <a:solidFill>
                <a:schemeClr val="bg1"/>
              </a:solidFill>
            </a:endParaRPr>
          </a:p>
        </p:txBody>
      </p:sp>
      <p:pic>
        <p:nvPicPr>
          <p:cNvPr id="20" name="Picture 1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7DB916C-DD41-408D-81C6-7D5EF5AAD97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" t="10311" r="211" b="9006"/>
          <a:stretch/>
        </p:blipFill>
        <p:spPr>
          <a:xfrm>
            <a:off x="8484073" y="177803"/>
            <a:ext cx="2160000" cy="217188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FDEC4CB-7DE7-4AC3-A126-70A3AECD9919}"/>
              </a:ext>
            </a:extLst>
          </p:cNvPr>
          <p:cNvSpPr txBox="1"/>
          <p:nvPr/>
        </p:nvSpPr>
        <p:spPr>
          <a:xfrm flipH="1">
            <a:off x="8467034" y="193514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Alex Corbett</a:t>
            </a:r>
          </a:p>
          <a:p>
            <a:pPr algn="r"/>
            <a:r>
              <a:rPr lang="en-US" sz="900" dirty="0">
                <a:solidFill>
                  <a:schemeClr val="bg1"/>
                </a:solidFill>
              </a:rPr>
              <a:t>University of Exeter</a:t>
            </a:r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28" name="Picture 27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2A5004-8F4A-4299-91C1-BB869BB3834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6"/>
          <a:stretch/>
        </p:blipFill>
        <p:spPr>
          <a:xfrm>
            <a:off x="-157453" y="2352255"/>
            <a:ext cx="2160000" cy="215592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975827A-DBB8-4150-B93F-32E44464D117}"/>
              </a:ext>
            </a:extLst>
          </p:cNvPr>
          <p:cNvSpPr txBox="1"/>
          <p:nvPr/>
        </p:nvSpPr>
        <p:spPr>
          <a:xfrm flipH="1">
            <a:off x="346362" y="4065844"/>
            <a:ext cx="1136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TBC</a:t>
            </a:r>
          </a:p>
        </p:txBody>
      </p:sp>
      <p:pic>
        <p:nvPicPr>
          <p:cNvPr id="30" name="Picture 29" descr="A picture containing clipart&#10;&#10;Description automatically generated">
            <a:extLst>
              <a:ext uri="{FF2B5EF4-FFF2-40B4-BE49-F238E27FC236}">
                <a16:creationId xmlns:a16="http://schemas.microsoft.com/office/drawing/2014/main" id="{F9A4450A-7E5E-40B3-B047-C5C8632B4EE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6"/>
          <a:stretch/>
        </p:blipFill>
        <p:spPr>
          <a:xfrm>
            <a:off x="-2332616" y="93965"/>
            <a:ext cx="2160000" cy="21559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617CD3B-5D61-4A3B-9C1A-6B8733D87EC3}"/>
              </a:ext>
            </a:extLst>
          </p:cNvPr>
          <p:cNvSpPr txBox="1"/>
          <p:nvPr/>
        </p:nvSpPr>
        <p:spPr>
          <a:xfrm flipH="1">
            <a:off x="-1828801" y="1904536"/>
            <a:ext cx="1136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TBC</a:t>
            </a:r>
          </a:p>
        </p:txBody>
      </p:sp>
    </p:spTree>
    <p:extLst>
      <p:ext uri="{BB962C8B-B14F-4D97-AF65-F5344CB8AC3E}">
        <p14:creationId xmlns:p14="http://schemas.microsoft.com/office/powerpoint/2010/main" val="3686714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6E6A72-BB73-7E25-B50D-BF10D2451BE5}"/>
              </a:ext>
            </a:extLst>
          </p:cNvPr>
          <p:cNvGrpSpPr/>
          <p:nvPr/>
        </p:nvGrpSpPr>
        <p:grpSpPr>
          <a:xfrm>
            <a:off x="-1599675" y="1336968"/>
            <a:ext cx="9237509" cy="2161378"/>
            <a:chOff x="-1599675" y="1336968"/>
            <a:chExt cx="9237509" cy="2161378"/>
          </a:xfrm>
        </p:grpSpPr>
        <p:pic>
          <p:nvPicPr>
            <p:cNvPr id="52" name="Picture 51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6807BF23-4C0C-49A5-BCE6-AEFCAA5F2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955" y="1336968"/>
              <a:ext cx="2161309" cy="2161309"/>
            </a:xfrm>
            <a:prstGeom prst="rect">
              <a:avLst/>
            </a:prstGeom>
          </p:spPr>
        </p:pic>
        <p:pic>
          <p:nvPicPr>
            <p:cNvPr id="56" name="Picture 55" descr="A person standing in front of a book shelf&#10;&#10;Description automatically generated">
              <a:extLst>
                <a:ext uri="{FF2B5EF4-FFF2-40B4-BE49-F238E27FC236}">
                  <a16:creationId xmlns:a16="http://schemas.microsoft.com/office/drawing/2014/main" id="{EBD46F2F-FD86-4B18-A2DF-3F002019B7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6" t="17088" r="5714" b="14670"/>
            <a:stretch/>
          </p:blipFill>
          <p:spPr>
            <a:xfrm>
              <a:off x="-1599675" y="1336968"/>
              <a:ext cx="2149566" cy="2160000"/>
            </a:xfrm>
            <a:prstGeom prst="rect">
              <a:avLst/>
            </a:prstGeom>
          </p:spPr>
        </p:pic>
        <p:pic>
          <p:nvPicPr>
            <p:cNvPr id="57" name="Picture 56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58203FFF-DB66-41BA-AB38-9D05DDB2E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2" t="-2626" r="6301" b="2626"/>
            <a:stretch/>
          </p:blipFill>
          <p:spPr>
            <a:xfrm>
              <a:off x="5477392" y="1336968"/>
              <a:ext cx="2160442" cy="2160000"/>
            </a:xfrm>
            <a:prstGeom prst="rect">
              <a:avLst/>
            </a:prstGeom>
          </p:spPr>
        </p:pic>
        <p:pic>
          <p:nvPicPr>
            <p:cNvPr id="4" name="Picture 3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6514247D-5B8B-4AE9-8092-E96CA7D75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149"/>
            <a:stretch/>
          </p:blipFill>
          <p:spPr>
            <a:xfrm>
              <a:off x="3115328" y="1336968"/>
              <a:ext cx="2160000" cy="216137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4AED5E-5B58-FDEC-D8D9-9123E8418F6F}"/>
              </a:ext>
            </a:extLst>
          </p:cNvPr>
          <p:cNvGrpSpPr/>
          <p:nvPr/>
        </p:nvGrpSpPr>
        <p:grpSpPr>
          <a:xfrm>
            <a:off x="-1605906" y="4194681"/>
            <a:ext cx="9310644" cy="4572845"/>
            <a:chOff x="-1605906" y="4194681"/>
            <a:chExt cx="9310644" cy="4572845"/>
          </a:xfrm>
        </p:grpSpPr>
        <p:pic>
          <p:nvPicPr>
            <p:cNvPr id="6" name="Picture 5" descr="A person taking a selfie with a cat in front of a clock tower&#10;&#10;Description automatically generated">
              <a:extLst>
                <a:ext uri="{FF2B5EF4-FFF2-40B4-BE49-F238E27FC236}">
                  <a16:creationId xmlns:a16="http://schemas.microsoft.com/office/drawing/2014/main" id="{2BBA4CCB-8093-77EF-3EC3-95F7C112AE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17" b="1"/>
            <a:stretch/>
          </p:blipFill>
          <p:spPr>
            <a:xfrm>
              <a:off x="5476010" y="4204752"/>
              <a:ext cx="2161824" cy="2160000"/>
            </a:xfrm>
            <a:prstGeom prst="rect">
              <a:avLst/>
            </a:prstGeom>
          </p:spPr>
        </p:pic>
        <p:pic>
          <p:nvPicPr>
            <p:cNvPr id="7" name="Picture 6" descr="A person standing in front of a book shelf&#10;&#10;Description automatically generated">
              <a:extLst>
                <a:ext uri="{FF2B5EF4-FFF2-40B4-BE49-F238E27FC236}">
                  <a16:creationId xmlns:a16="http://schemas.microsoft.com/office/drawing/2014/main" id="{FEA3BCC5-66A7-3B7B-B9E7-BC02C22EC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6" t="17088" r="5714" b="14670"/>
            <a:stretch/>
          </p:blipFill>
          <p:spPr>
            <a:xfrm>
              <a:off x="-1599675" y="4194681"/>
              <a:ext cx="2149566" cy="216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9FA427-4ADE-6782-84DE-AA9CB1C10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4461" y="4204752"/>
              <a:ext cx="2160000" cy="2160000"/>
            </a:xfrm>
            <a:prstGeom prst="rect">
              <a:avLst/>
            </a:prstGeom>
          </p:spPr>
        </p:pic>
        <p:pic>
          <p:nvPicPr>
            <p:cNvPr id="10" name="Picture 9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EB7952DF-94FC-CDD2-67B8-BD6723F96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2" t="-2626" r="6301" b="2626"/>
            <a:stretch/>
          </p:blipFill>
          <p:spPr>
            <a:xfrm>
              <a:off x="751955" y="4194681"/>
              <a:ext cx="2160442" cy="2160000"/>
            </a:xfrm>
            <a:prstGeom prst="rect">
              <a:avLst/>
            </a:prstGeom>
          </p:spPr>
        </p:pic>
        <p:pic>
          <p:nvPicPr>
            <p:cNvPr id="13" name="Picture 12" descr="A person smiling in front of a bush of flowers&#10;&#10;Description automatically generated with low confidence">
              <a:extLst>
                <a:ext uri="{FF2B5EF4-FFF2-40B4-BE49-F238E27FC236}">
                  <a16:creationId xmlns:a16="http://schemas.microsoft.com/office/drawing/2014/main" id="{E673273D-5783-6921-26A0-463AA1CB5E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480" b="17939"/>
            <a:stretch/>
          </p:blipFill>
          <p:spPr>
            <a:xfrm>
              <a:off x="-1605906" y="6607526"/>
              <a:ext cx="2155797" cy="2160000"/>
            </a:xfrm>
            <a:prstGeom prst="rect">
              <a:avLst/>
            </a:prstGeom>
          </p:spPr>
        </p:pic>
        <p:pic>
          <p:nvPicPr>
            <p:cNvPr id="18" name="Picture 17" descr="A picture containing outdoor, sky, water, person&#10;&#10;Description automatically generated">
              <a:extLst>
                <a:ext uri="{FF2B5EF4-FFF2-40B4-BE49-F238E27FC236}">
                  <a16:creationId xmlns:a16="http://schemas.microsoft.com/office/drawing/2014/main" id="{3B667029-1F8C-632D-A239-260BE69CCA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27" t="7127" r="7203" b="16392"/>
            <a:stretch/>
          </p:blipFill>
          <p:spPr>
            <a:xfrm>
              <a:off x="751955" y="6607526"/>
              <a:ext cx="2151656" cy="2160000"/>
            </a:xfrm>
            <a:prstGeom prst="rect">
              <a:avLst/>
            </a:prstGeom>
          </p:spPr>
        </p:pic>
        <p:pic>
          <p:nvPicPr>
            <p:cNvPr id="20" name="Picture 19" descr="A person wearing a red hat&#10;&#10;Description automatically generated with low confidence">
              <a:extLst>
                <a:ext uri="{FF2B5EF4-FFF2-40B4-BE49-F238E27FC236}">
                  <a16:creationId xmlns:a16="http://schemas.microsoft.com/office/drawing/2014/main" id="{CD8DD975-4420-5FB6-5CB4-A7E1716E7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23" r="30049" b="19469"/>
            <a:stretch/>
          </p:blipFill>
          <p:spPr>
            <a:xfrm>
              <a:off x="3114461" y="6607526"/>
              <a:ext cx="2184588" cy="2160000"/>
            </a:xfrm>
            <a:prstGeom prst="rect">
              <a:avLst/>
            </a:prstGeom>
          </p:spPr>
        </p:pic>
        <p:pic>
          <p:nvPicPr>
            <p:cNvPr id="12" name="Picture 11" descr="A picture containing person, person, wall, indoor&#10;&#10;Description automatically generated">
              <a:extLst>
                <a:ext uri="{FF2B5EF4-FFF2-40B4-BE49-F238E27FC236}">
                  <a16:creationId xmlns:a16="http://schemas.microsoft.com/office/drawing/2014/main" id="{87AAC98C-84A8-2CB6-D18C-17A00CF329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21" b="7577"/>
            <a:stretch/>
          </p:blipFill>
          <p:spPr>
            <a:xfrm>
              <a:off x="5509899" y="6607526"/>
              <a:ext cx="2194839" cy="21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6398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6E6A72-BB73-7E25-B50D-BF10D2451BE5}"/>
              </a:ext>
            </a:extLst>
          </p:cNvPr>
          <p:cNvGrpSpPr/>
          <p:nvPr/>
        </p:nvGrpSpPr>
        <p:grpSpPr>
          <a:xfrm>
            <a:off x="-1599675" y="1336968"/>
            <a:ext cx="9237509" cy="2161378"/>
            <a:chOff x="-1599675" y="1336968"/>
            <a:chExt cx="9237509" cy="2161378"/>
          </a:xfrm>
        </p:grpSpPr>
        <p:pic>
          <p:nvPicPr>
            <p:cNvPr id="52" name="Picture 51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6807BF23-4C0C-49A5-BCE6-AEFCAA5F2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955" y="1336968"/>
              <a:ext cx="2161309" cy="2161309"/>
            </a:xfrm>
            <a:prstGeom prst="rect">
              <a:avLst/>
            </a:prstGeom>
          </p:spPr>
        </p:pic>
        <p:pic>
          <p:nvPicPr>
            <p:cNvPr id="56" name="Picture 55" descr="A person standing in front of a book shelf&#10;&#10;Description automatically generated">
              <a:extLst>
                <a:ext uri="{FF2B5EF4-FFF2-40B4-BE49-F238E27FC236}">
                  <a16:creationId xmlns:a16="http://schemas.microsoft.com/office/drawing/2014/main" id="{EBD46F2F-FD86-4B18-A2DF-3F002019B7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6" t="17088" r="5714" b="14670"/>
            <a:stretch/>
          </p:blipFill>
          <p:spPr>
            <a:xfrm>
              <a:off x="-1599675" y="1336968"/>
              <a:ext cx="2149566" cy="2160000"/>
            </a:xfrm>
            <a:prstGeom prst="rect">
              <a:avLst/>
            </a:prstGeom>
          </p:spPr>
        </p:pic>
        <p:pic>
          <p:nvPicPr>
            <p:cNvPr id="57" name="Picture 56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58203FFF-DB66-41BA-AB38-9D05DDB2E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2" t="-2626" r="6301" b="2626"/>
            <a:stretch/>
          </p:blipFill>
          <p:spPr>
            <a:xfrm>
              <a:off x="5477392" y="1336968"/>
              <a:ext cx="2160442" cy="2160000"/>
            </a:xfrm>
            <a:prstGeom prst="rect">
              <a:avLst/>
            </a:prstGeom>
          </p:spPr>
        </p:pic>
        <p:pic>
          <p:nvPicPr>
            <p:cNvPr id="4" name="Picture 3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6514247D-5B8B-4AE9-8092-E96CA7D75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149"/>
            <a:stretch/>
          </p:blipFill>
          <p:spPr>
            <a:xfrm>
              <a:off x="3115328" y="1336968"/>
              <a:ext cx="2160000" cy="2161378"/>
            </a:xfrm>
            <a:prstGeom prst="rect">
              <a:avLst/>
            </a:prstGeom>
          </p:spPr>
        </p:pic>
      </p:grpSp>
      <p:pic>
        <p:nvPicPr>
          <p:cNvPr id="5" name="Picture 4" descr="A person standing in front of a book shelf&#10;&#10;Description automatically generated">
            <a:extLst>
              <a:ext uri="{FF2B5EF4-FFF2-40B4-BE49-F238E27FC236}">
                <a16:creationId xmlns:a16="http://schemas.microsoft.com/office/drawing/2014/main" id="{A14BBF1A-B23B-4912-80D4-DE207E052D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" t="17088" r="5714" b="14670"/>
          <a:stretch/>
        </p:blipFill>
        <p:spPr>
          <a:xfrm>
            <a:off x="-3282929" y="4735370"/>
            <a:ext cx="2149566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DCF22F-2FE8-4463-8421-AB16078D2E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57" y="4735370"/>
            <a:ext cx="2160000" cy="2160000"/>
          </a:xfrm>
          <a:prstGeom prst="rect">
            <a:avLst/>
          </a:prstGeom>
        </p:spPr>
      </p:pic>
      <p:pic>
        <p:nvPicPr>
          <p:cNvPr id="17" name="Picture 16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ADB6CF6-E8CF-4FFE-95BC-D9C64B7F4D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" t="-2626" r="6301" b="2626"/>
          <a:stretch/>
        </p:blipFill>
        <p:spPr>
          <a:xfrm>
            <a:off x="-1085533" y="4735370"/>
            <a:ext cx="2160442" cy="2160000"/>
          </a:xfrm>
          <a:prstGeom prst="rect">
            <a:avLst/>
          </a:prstGeom>
        </p:spPr>
      </p:pic>
      <p:pic>
        <p:nvPicPr>
          <p:cNvPr id="31" name="Picture 30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B470B0EA-FC39-4A34-931D-DC081B15535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" b="5109"/>
          <a:stretch/>
        </p:blipFill>
        <p:spPr>
          <a:xfrm>
            <a:off x="3303605" y="4735370"/>
            <a:ext cx="2173787" cy="2160000"/>
          </a:xfrm>
          <a:prstGeom prst="rect">
            <a:avLst/>
          </a:prstGeom>
        </p:spPr>
      </p:pic>
      <p:pic>
        <p:nvPicPr>
          <p:cNvPr id="11" name="Picture 1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87571FD1-F6D4-4A3A-9178-70B9D614C2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" t="7133" r="-612" b="26154"/>
          <a:stretch/>
        </p:blipFill>
        <p:spPr>
          <a:xfrm>
            <a:off x="5511740" y="4735370"/>
            <a:ext cx="2161361" cy="2160000"/>
          </a:xfrm>
          <a:prstGeom prst="rect">
            <a:avLst/>
          </a:prstGeom>
        </p:spPr>
      </p:pic>
      <p:pic>
        <p:nvPicPr>
          <p:cNvPr id="15" name="Picture 14" descr="A picture containing indoor, head, face, hat&#10;&#10;Description automatically generated">
            <a:extLst>
              <a:ext uri="{FF2B5EF4-FFF2-40B4-BE49-F238E27FC236}">
                <a16:creationId xmlns:a16="http://schemas.microsoft.com/office/drawing/2014/main" id="{33B8E68A-B60A-4967-B83B-DAE6A9B24FA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8" t="2880" r="30918" b="2777"/>
          <a:stretch/>
        </p:blipFill>
        <p:spPr>
          <a:xfrm rot="5400000">
            <a:off x="7707615" y="4673912"/>
            <a:ext cx="2217270" cy="2217600"/>
          </a:xfrm>
          <a:prstGeom prst="rect">
            <a:avLst/>
          </a:prstGeom>
        </p:spPr>
      </p:pic>
      <p:pic>
        <p:nvPicPr>
          <p:cNvPr id="6" name="Picture 5" descr="A person taking a selfie with a cat in front of a clock tower&#10;&#10;Description automatically generated">
            <a:extLst>
              <a:ext uri="{FF2B5EF4-FFF2-40B4-BE49-F238E27FC236}">
                <a16:creationId xmlns:a16="http://schemas.microsoft.com/office/drawing/2014/main" id="{2BBA4CCB-8093-77EF-3EC3-95F7C112AE2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7" b="1"/>
          <a:stretch/>
        </p:blipFill>
        <p:spPr>
          <a:xfrm>
            <a:off x="3290123" y="7052394"/>
            <a:ext cx="2161824" cy="2160000"/>
          </a:xfrm>
          <a:prstGeom prst="rect">
            <a:avLst/>
          </a:prstGeom>
        </p:spPr>
      </p:pic>
      <p:pic>
        <p:nvPicPr>
          <p:cNvPr id="7" name="Picture 6" descr="A person standing in front of a book shelf&#10;&#10;Description automatically generated">
            <a:extLst>
              <a:ext uri="{FF2B5EF4-FFF2-40B4-BE49-F238E27FC236}">
                <a16:creationId xmlns:a16="http://schemas.microsoft.com/office/drawing/2014/main" id="{FEA3BCC5-66A7-3B7B-B9E7-BC02C22EC7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" t="17088" r="5714" b="14670"/>
          <a:stretch/>
        </p:blipFill>
        <p:spPr>
          <a:xfrm>
            <a:off x="-3329577" y="7052394"/>
            <a:ext cx="2149566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9FA427-4ADE-6782-84DE-AA9CB1C101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09" y="7052394"/>
            <a:ext cx="2160000" cy="2160000"/>
          </a:xfrm>
          <a:prstGeom prst="rect">
            <a:avLst/>
          </a:prstGeom>
        </p:spPr>
      </p:pic>
      <p:pic>
        <p:nvPicPr>
          <p:cNvPr id="10" name="Picture 9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EB7952DF-94FC-CDD2-67B8-BD6723F96C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" t="-2626" r="6301" b="2626"/>
          <a:stretch/>
        </p:blipFill>
        <p:spPr>
          <a:xfrm>
            <a:off x="-1132181" y="7052394"/>
            <a:ext cx="2160442" cy="2160000"/>
          </a:xfrm>
          <a:prstGeom prst="rect">
            <a:avLst/>
          </a:prstGeom>
        </p:spPr>
      </p:pic>
      <p:pic>
        <p:nvPicPr>
          <p:cNvPr id="13" name="Picture 12" descr="A person smiling in front of a bush of flowers&#10;&#10;Description automatically generated with low confidence">
            <a:extLst>
              <a:ext uri="{FF2B5EF4-FFF2-40B4-BE49-F238E27FC236}">
                <a16:creationId xmlns:a16="http://schemas.microsoft.com/office/drawing/2014/main" id="{E673273D-5783-6921-26A0-463AA1CB5E2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0" b="17939"/>
          <a:stretch/>
        </p:blipFill>
        <p:spPr>
          <a:xfrm>
            <a:off x="-3362159" y="9321698"/>
            <a:ext cx="2155797" cy="2160000"/>
          </a:xfrm>
          <a:prstGeom prst="rect">
            <a:avLst/>
          </a:prstGeom>
        </p:spPr>
      </p:pic>
      <p:pic>
        <p:nvPicPr>
          <p:cNvPr id="18" name="Picture 17" descr="A picture containing outdoor, sky, water, person&#10;&#10;Description automatically generated">
            <a:extLst>
              <a:ext uri="{FF2B5EF4-FFF2-40B4-BE49-F238E27FC236}">
                <a16:creationId xmlns:a16="http://schemas.microsoft.com/office/drawing/2014/main" id="{3B667029-1F8C-632D-A239-260BE69CCAE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7" t="7127" r="7203" b="16392"/>
          <a:stretch/>
        </p:blipFill>
        <p:spPr>
          <a:xfrm>
            <a:off x="-1106656" y="9321698"/>
            <a:ext cx="2151656" cy="2160000"/>
          </a:xfrm>
          <a:prstGeom prst="rect">
            <a:avLst/>
          </a:prstGeom>
        </p:spPr>
      </p:pic>
      <p:pic>
        <p:nvPicPr>
          <p:cNvPr id="20" name="Picture 19" descr="A person wearing a red hat&#10;&#10;Description automatically generated with low confidence">
            <a:extLst>
              <a:ext uri="{FF2B5EF4-FFF2-40B4-BE49-F238E27FC236}">
                <a16:creationId xmlns:a16="http://schemas.microsoft.com/office/drawing/2014/main" id="{CD8DD975-4420-5FB6-5CB4-A7E1716E780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23" r="30049" b="19469"/>
          <a:stretch/>
        </p:blipFill>
        <p:spPr>
          <a:xfrm>
            <a:off x="1144706" y="9321698"/>
            <a:ext cx="2184588" cy="2160000"/>
          </a:xfrm>
          <a:prstGeom prst="rect">
            <a:avLst/>
          </a:prstGeom>
        </p:spPr>
      </p:pic>
      <p:pic>
        <p:nvPicPr>
          <p:cNvPr id="12" name="Picture 11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87AAC98C-84A8-2CB6-D18C-17A00CF3294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21" b="7577"/>
          <a:stretch/>
        </p:blipFill>
        <p:spPr>
          <a:xfrm>
            <a:off x="3429000" y="9321698"/>
            <a:ext cx="219483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95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7010</TotalTime>
  <Words>45</Words>
  <Application>Microsoft Office PowerPoint</Application>
  <PresentationFormat>A4 Paper (210x297 mm)</PresentationFormat>
  <Paragraphs>21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 Muellenbroich</cp:lastModifiedBy>
  <cp:revision>27</cp:revision>
  <dcterms:created xsi:type="dcterms:W3CDTF">2020-01-06T13:11:12Z</dcterms:created>
  <dcterms:modified xsi:type="dcterms:W3CDTF">2022-09-27T09:40:52Z</dcterms:modified>
</cp:coreProperties>
</file>